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3" r:id="rId9"/>
    <p:sldId id="261" r:id="rId10"/>
    <p:sldId id="266" r:id="rId11"/>
    <p:sldId id="264" r:id="rId12"/>
    <p:sldId id="267" r:id="rId13"/>
    <p:sldId id="268" r:id="rId14"/>
    <p:sldId id="270" r:id="rId15"/>
    <p:sldId id="269" r:id="rId16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0427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399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8838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380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867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32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6339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883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495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510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139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3A880-7421-4D3E-984C-DB249B416E84}" type="datetimeFigureOut">
              <a:rPr lang="th-TH" smtClean="0"/>
              <a:t>14/12/63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173D9-9C25-4698-BFA0-DC17C88A7A32}" type="slidenum">
              <a:rPr lang="th-TH" smtClean="0"/>
              <a:t>‹#›</a:t>
            </a:fld>
            <a:endParaRPr lang="th-TH"/>
          </a:p>
        </p:txBody>
      </p:sp>
      <p:sp>
        <p:nvSpPr>
          <p:cNvPr id="7" name="สี่เหลี่ยมผืนผ้า 6"/>
          <p:cNvSpPr/>
          <p:nvPr userDrawn="1"/>
        </p:nvSpPr>
        <p:spPr>
          <a:xfrm>
            <a:off x="8066807" y="6531530"/>
            <a:ext cx="4125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 smtClean="0">
                <a:solidFill>
                  <a:srgbClr val="FF0000"/>
                </a:solidFill>
              </a:rPr>
              <a:t>งานสื่อการเรียนการสอน วิทยาลัยเทคนิคเดชอุดม</a:t>
            </a:r>
            <a:endParaRPr lang="th-TH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3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wnload.cnet.com/Office-Mix/3000-2075_4-76321229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/>
              <a:t>1. ตัวอย่าง</a:t>
            </a:r>
            <a:r>
              <a:rPr lang="th-TH" dirty="0" smtClean="0"/>
              <a:t>การบันทึกวีดีโอ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ด้วย </a:t>
            </a:r>
            <a:r>
              <a:rPr lang="en-US" sz="5400" b="1" dirty="0" smtClean="0"/>
              <a:t>Office Mix</a:t>
            </a:r>
            <a:endParaRPr lang="th-TH" sz="5400" b="1" dirty="0"/>
          </a:p>
        </p:txBody>
      </p:sp>
    </p:spTree>
    <p:extLst>
      <p:ext uri="{BB962C8B-B14F-4D97-AF65-F5344CB8AC3E}">
        <p14:creationId xmlns:p14="http://schemas.microsoft.com/office/powerpoint/2010/main" val="35839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4400" dirty="0" smtClean="0"/>
              <a:t>สามารถเข้าไปดาวน์โหลดกันได้ที่นี้ </a:t>
            </a:r>
            <a:endParaRPr lang="en-US" sz="4400" dirty="0" smtClean="0"/>
          </a:p>
          <a:p>
            <a:r>
              <a:rPr lang="en-US" dirty="0" smtClean="0">
                <a:hlinkClick r:id="rId2"/>
              </a:rPr>
              <a:t>https://download.cnet.com/Office-Mix/3000-2075_4-76321229.html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2922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3600" dirty="0" smtClean="0"/>
              <a:t>เมื่อเราติดตั้งแล้วจะมีหน้าจอของ </a:t>
            </a:r>
            <a:r>
              <a:rPr lang="en-US" sz="3600" dirty="0" smtClean="0"/>
              <a:t>Mix </a:t>
            </a:r>
            <a:r>
              <a:rPr lang="th-TH" sz="3600" dirty="0" smtClean="0"/>
              <a:t>ขึ้นมาตรงเมนูด้านบนนะครับ ถ้าหากเราจะเริ่มใช้งานก็ให้เราทำการกด </a:t>
            </a:r>
            <a:r>
              <a:rPr lang="en-US" sz="3600" dirty="0" smtClean="0"/>
              <a:t>Slide Recording</a:t>
            </a:r>
            <a:r>
              <a:rPr lang="en-US" dirty="0" smtClean="0"/>
              <a:t/>
            </a:r>
            <a:br>
              <a:rPr lang="en-US" dirty="0" smtClean="0"/>
            </a:br>
            <a:endParaRPr lang="th-TH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2612" y="1934369"/>
            <a:ext cx="8486775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200" dirty="0" smtClean="0"/>
              <a:t>จากนั้นให้เรากดปุ่มสีแดง </a:t>
            </a:r>
            <a:r>
              <a:rPr lang="en-US" sz="3200" dirty="0" smtClean="0"/>
              <a:t>Record </a:t>
            </a:r>
            <a:r>
              <a:rPr lang="th-TH" sz="3200" dirty="0" smtClean="0"/>
              <a:t>ส่วนซ้ายมือก็เป็นหน้าจอของเราเองครับ สามารถปรับแต่งได้เลยอยากได้หน้าจอใหญ่หรือเล็ก หรือเต็มหน้า</a:t>
            </a:r>
            <a:endParaRPr lang="th-TH" sz="3200" dirty="0"/>
          </a:p>
        </p:txBody>
      </p:sp>
      <p:pic>
        <p:nvPicPr>
          <p:cNvPr id="1026" name="Picture 2" descr="https://www.kruchiangrai.net/wp-content/uploads/2020/05/Slide-Recording-1024x40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809" y="2063199"/>
            <a:ext cx="9752381" cy="387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2800" dirty="0" smtClean="0"/>
              <a:t>เมื่อเราทำการสอนเสร็จแล้วเราก็สามารถ สร้าง </a:t>
            </a:r>
            <a:r>
              <a:rPr lang="en-US" sz="2800" dirty="0" smtClean="0"/>
              <a:t>Video </a:t>
            </a:r>
            <a:r>
              <a:rPr lang="th-TH" sz="2800" dirty="0" smtClean="0"/>
              <a:t>ร่วมกับ </a:t>
            </a:r>
            <a:r>
              <a:rPr lang="en-US" sz="2800" dirty="0" smtClean="0"/>
              <a:t>Power Point </a:t>
            </a:r>
            <a:r>
              <a:rPr lang="th-TH" sz="2800" dirty="0" smtClean="0"/>
              <a:t>ได้แล้วครับ จากนั้นให้เราทำการ </a:t>
            </a:r>
            <a:r>
              <a:rPr lang="en-US" sz="2800" dirty="0" smtClean="0"/>
              <a:t>Export </a:t>
            </a:r>
            <a:r>
              <a:rPr lang="th-TH" sz="2800" dirty="0" smtClean="0"/>
              <a:t>ไฟล์ออกมาในรูปแบบวีดีโอ แล้วเราก็ส่งให้นักเรียนหรือ </a:t>
            </a:r>
            <a:r>
              <a:rPr lang="en-US" sz="2800" dirty="0" smtClean="0"/>
              <a:t>Upload </a:t>
            </a:r>
            <a:r>
              <a:rPr lang="th-TH" sz="2800" dirty="0" smtClean="0"/>
              <a:t>ลง </a:t>
            </a:r>
            <a:r>
              <a:rPr lang="en-US" sz="2800" dirty="0" err="1" smtClean="0"/>
              <a:t>Youtube</a:t>
            </a:r>
            <a:r>
              <a:rPr lang="en-US" sz="2800" dirty="0" smtClean="0"/>
              <a:t> Facebook </a:t>
            </a:r>
            <a:r>
              <a:rPr lang="th-TH" sz="2800" dirty="0" smtClean="0"/>
              <a:t>ฯลฯ ได้เลยครับ</a:t>
            </a:r>
            <a:endParaRPr lang="th-TH" sz="2800" dirty="0"/>
          </a:p>
        </p:txBody>
      </p:sp>
      <p:pic>
        <p:nvPicPr>
          <p:cNvPr id="2050" name="Picture 2" descr="https://www.kruchiangrai.net/wp-content/uploads/2020/05/%E0%B8%AA%E0%B8%A3%E0%B9%89%E0%B8%B2%E0%B8%87-Video-%E0%B8%A3%E0%B9%88%E0%B8%A7%E0%B8%A1%E0%B8%81%E0%B8%B1%E0%B8%9A-Power-Poin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25" y="1825625"/>
            <a:ext cx="947834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 smtClean="0"/>
              <a:t>2. ตัวอย่าง</a:t>
            </a:r>
            <a:r>
              <a:rPr lang="th-TH" dirty="0" smtClean="0"/>
              <a:t>การบันทึกวีดีโอ</a:t>
            </a:r>
            <a:endParaRPr lang="th-TH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h-TH" sz="5400" dirty="0" smtClean="0"/>
              <a:t>ด้วย</a:t>
            </a:r>
            <a:r>
              <a:rPr lang="en-US" sz="5400" dirty="0"/>
              <a:t> PowerPoint</a:t>
            </a:r>
            <a:endParaRPr lang="th-TH" sz="5400" dirty="0"/>
          </a:p>
        </p:txBody>
      </p:sp>
    </p:spTree>
    <p:extLst>
      <p:ext uri="{BB962C8B-B14F-4D97-AF65-F5344CB8AC3E}">
        <p14:creationId xmlns:p14="http://schemas.microsoft.com/office/powerpoint/2010/main" val="22006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FF"/>
                </a:solidFill>
              </a:rPr>
              <a:t>1.</a:t>
            </a:r>
            <a:r>
              <a:rPr lang="th-TH" b="1" dirty="0">
                <a:solidFill>
                  <a:srgbClr val="FF00FF"/>
                </a:solidFill>
              </a:rPr>
              <a:t> </a:t>
            </a:r>
            <a:r>
              <a:rPr lang="th-TH" dirty="0">
                <a:solidFill>
                  <a:srgbClr val="FF00FF"/>
                </a:solidFill>
              </a:rPr>
              <a:t>ไปที่ไฟล์ (</a:t>
            </a:r>
            <a:r>
              <a:rPr lang="en-US" dirty="0">
                <a:solidFill>
                  <a:srgbClr val="FF00FF"/>
                </a:solidFill>
              </a:rPr>
              <a:t>File</a:t>
            </a:r>
            <a:r>
              <a:rPr lang="th-TH" dirty="0">
                <a:solidFill>
                  <a:srgbClr val="FF00FF"/>
                </a:solidFill>
              </a:rPr>
              <a:t>) </a:t>
            </a:r>
            <a:r>
              <a:rPr lang="th-TH" dirty="0" smtClean="0">
                <a:solidFill>
                  <a:srgbClr val="FF00FF"/>
                </a:solidFill>
              </a:rPr>
              <a:t/>
            </a:r>
            <a:br>
              <a:rPr lang="th-TH" dirty="0" smtClean="0">
                <a:solidFill>
                  <a:srgbClr val="FF00FF"/>
                </a:solidFill>
              </a:rPr>
            </a:br>
            <a:r>
              <a:rPr lang="th-TH" dirty="0" smtClean="0">
                <a:solidFill>
                  <a:srgbClr val="FFC000"/>
                </a:solidFill>
              </a:rPr>
              <a:t>2.</a:t>
            </a:r>
            <a:r>
              <a:rPr lang="th-TH" dirty="0">
                <a:solidFill>
                  <a:srgbClr val="FFC000"/>
                </a:solidFill>
              </a:rPr>
              <a:t>เลือก ตัวเลือก</a:t>
            </a:r>
            <a:endParaRPr lang="th-TH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73913" b="38817"/>
          <a:stretch/>
        </p:blipFill>
        <p:spPr>
          <a:xfrm>
            <a:off x="1679504" y="1690688"/>
            <a:ext cx="3548712" cy="4681637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/>
          <a:srcRect r="72765" b="33379"/>
          <a:stretch/>
        </p:blipFill>
        <p:spPr>
          <a:xfrm>
            <a:off x="6228678" y="1690688"/>
            <a:ext cx="3345628" cy="4603477"/>
          </a:xfrm>
          <a:prstGeom prst="rect">
            <a:avLst/>
          </a:prstGeom>
        </p:spPr>
      </p:pic>
      <p:sp>
        <p:nvSpPr>
          <p:cNvPr id="6" name="ลูกศรซ้าย 5"/>
          <p:cNvSpPr/>
          <p:nvPr/>
        </p:nvSpPr>
        <p:spPr>
          <a:xfrm>
            <a:off x="2039688" y="1890440"/>
            <a:ext cx="777766" cy="336331"/>
          </a:xfrm>
          <a:prstGeom prst="lef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ลูกศรซ้าย 6"/>
          <p:cNvSpPr/>
          <p:nvPr/>
        </p:nvSpPr>
        <p:spPr>
          <a:xfrm>
            <a:off x="6923659" y="5225311"/>
            <a:ext cx="777766" cy="336331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95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3886" b="22875"/>
          <a:stretch/>
        </p:blipFill>
        <p:spPr>
          <a:xfrm>
            <a:off x="2501412" y="1541346"/>
            <a:ext cx="6453401" cy="4989251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 smtClean="0">
                <a:solidFill>
                  <a:schemeClr val="accent6"/>
                </a:solidFill>
              </a:rPr>
              <a:t>3.กำหนด </a:t>
            </a:r>
            <a:r>
              <a:rPr lang="en-US" sz="4000" dirty="0" smtClean="0">
                <a:solidFill>
                  <a:schemeClr val="accent6"/>
                </a:solidFill>
              </a:rPr>
              <a:t>Ribbon </a:t>
            </a:r>
            <a:r>
              <a:rPr lang="th-TH" sz="4000" dirty="0" smtClean="0">
                <a:solidFill>
                  <a:schemeClr val="accent6"/>
                </a:solidFill>
              </a:rPr>
              <a:t>เอง</a:t>
            </a:r>
            <a:br>
              <a:rPr lang="th-TH" sz="4000" dirty="0" smtClean="0">
                <a:solidFill>
                  <a:schemeClr val="accent6"/>
                </a:solidFill>
              </a:rPr>
            </a:br>
            <a:r>
              <a:rPr lang="th-TH" sz="4000" dirty="0" smtClean="0">
                <a:solidFill>
                  <a:srgbClr val="00B0F0"/>
                </a:solidFill>
              </a:rPr>
              <a:t>4.เลือกภาพเคลื่อนไหว                </a:t>
            </a:r>
            <a:r>
              <a:rPr lang="th-TH" sz="4000" dirty="0" smtClean="0">
                <a:solidFill>
                  <a:srgbClr val="FF0000"/>
                </a:solidFill>
              </a:rPr>
              <a:t>***(ทำครั้งแรกครั้งเดียว)</a:t>
            </a:r>
            <a:endParaRPr lang="th-TH" sz="4000" dirty="0">
              <a:solidFill>
                <a:srgbClr val="FF0000"/>
              </a:solidFill>
            </a:endParaRPr>
          </a:p>
        </p:txBody>
      </p:sp>
      <p:sp>
        <p:nvSpPr>
          <p:cNvPr id="5" name="ลูกศรซ้าย 4"/>
          <p:cNvSpPr/>
          <p:nvPr/>
        </p:nvSpPr>
        <p:spPr>
          <a:xfrm>
            <a:off x="7735614" y="3699641"/>
            <a:ext cx="777766" cy="336331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ซ้าย 5"/>
          <p:cNvSpPr/>
          <p:nvPr/>
        </p:nvSpPr>
        <p:spPr>
          <a:xfrm>
            <a:off x="3610304" y="3095296"/>
            <a:ext cx="777766" cy="336331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8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chemeClr val="accent5">
                    <a:lumMod val="75000"/>
                  </a:schemeClr>
                </a:solidFill>
              </a:rPr>
              <a:t>5.จะได้เมนูนำเสนอสไลด์ และเมนูเลือกการบันทึก</a:t>
            </a:r>
            <a:endParaRPr lang="th-TH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ตัวแทนเนื้อหา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1631" b="48961"/>
          <a:stretch/>
        </p:blipFill>
        <p:spPr>
          <a:xfrm>
            <a:off x="2228144" y="1825624"/>
            <a:ext cx="6915856" cy="4104819"/>
          </a:xfrm>
          <a:prstGeom prst="rect">
            <a:avLst/>
          </a:prstGeom>
        </p:spPr>
      </p:pic>
      <p:sp>
        <p:nvSpPr>
          <p:cNvPr id="8" name="ลูกศรซ้าย 7"/>
          <p:cNvSpPr/>
          <p:nvPr/>
        </p:nvSpPr>
        <p:spPr>
          <a:xfrm>
            <a:off x="6905297" y="2049517"/>
            <a:ext cx="777766" cy="336331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228144" y="2301766"/>
            <a:ext cx="4393373" cy="851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ลูกศรซ้าย 9"/>
          <p:cNvSpPr/>
          <p:nvPr/>
        </p:nvSpPr>
        <p:spPr>
          <a:xfrm>
            <a:off x="6621517" y="2525659"/>
            <a:ext cx="777766" cy="336331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46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solidFill>
                  <a:srgbClr val="FF0000"/>
                </a:solidFill>
              </a:rPr>
              <a:t>เปิดไฟล์ งานของเราที่จัดทำขึ้นโดยใช้โปรแกรม </a:t>
            </a:r>
            <a:r>
              <a:rPr lang="en-US" b="1" dirty="0">
                <a:solidFill>
                  <a:srgbClr val="FF0000"/>
                </a:solidFill>
              </a:rPr>
              <a:t>Microsoft PowerPoint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2337" b="40266"/>
          <a:stretch/>
        </p:blipFill>
        <p:spPr>
          <a:xfrm>
            <a:off x="1838595" y="1920218"/>
            <a:ext cx="8514810" cy="4228334"/>
          </a:xfrm>
          <a:prstGeom prst="rect">
            <a:avLst/>
          </a:prstGeom>
        </p:spPr>
      </p:pic>
      <p:sp>
        <p:nvSpPr>
          <p:cNvPr id="5" name="ลูกศรซ้าย 4"/>
          <p:cNvSpPr/>
          <p:nvPr/>
        </p:nvSpPr>
        <p:spPr>
          <a:xfrm>
            <a:off x="5959366" y="2091559"/>
            <a:ext cx="777766" cy="33633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24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ตัวแทนเนื้อหา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7636" b="27223"/>
          <a:stretch/>
        </p:blipFill>
        <p:spPr>
          <a:xfrm>
            <a:off x="2228144" y="1825625"/>
            <a:ext cx="6957897" cy="4567337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600" b="1" dirty="0"/>
              <a:t>เลือก</a:t>
            </a:r>
            <a:r>
              <a:rPr lang="th-TH" sz="3600" b="1" dirty="0" smtClean="0"/>
              <a:t>คำสั่งบันทึกการนำเสนอสไลด์</a:t>
            </a:r>
            <a:r>
              <a:rPr lang="th-TH" sz="3600" b="1" dirty="0"/>
              <a:t/>
            </a:r>
            <a:br>
              <a:rPr lang="th-TH" sz="3600" b="1" dirty="0"/>
            </a:br>
            <a:r>
              <a:rPr lang="en-US" sz="3600" b="1" dirty="0" smtClean="0"/>
              <a:t>Record  </a:t>
            </a:r>
            <a:r>
              <a:rPr lang="en-US" sz="3600" b="1" dirty="0"/>
              <a:t>from Current Slide </a:t>
            </a:r>
            <a:r>
              <a:rPr lang="th-TH" sz="3600" b="1" dirty="0"/>
              <a:t>คือ </a:t>
            </a:r>
            <a:r>
              <a:rPr lang="th-TH" sz="3600" b="1" dirty="0">
                <a:solidFill>
                  <a:srgbClr val="00B0F0"/>
                </a:solidFill>
              </a:rPr>
              <a:t>บันทึกจากสไลด์ปัจจุบัน</a:t>
            </a:r>
            <a:r>
              <a:rPr lang="th-TH" sz="3600" b="1" dirty="0"/>
              <a:t/>
            </a:r>
            <a:br>
              <a:rPr lang="th-TH" sz="3600" b="1" dirty="0"/>
            </a:br>
            <a:r>
              <a:rPr lang="en-US" sz="3600" b="1" dirty="0"/>
              <a:t>Record  from Beginning </a:t>
            </a:r>
            <a:r>
              <a:rPr lang="th-TH" sz="3600" b="1" dirty="0"/>
              <a:t>คือ </a:t>
            </a:r>
            <a:r>
              <a:rPr lang="th-TH" sz="3600" b="1" dirty="0">
                <a:solidFill>
                  <a:srgbClr val="00B050"/>
                </a:solidFill>
              </a:rPr>
              <a:t>บันทึกจากสไลด์แรก</a:t>
            </a:r>
          </a:p>
        </p:txBody>
      </p:sp>
      <p:sp>
        <p:nvSpPr>
          <p:cNvPr id="5" name="ลูกศรซ้าย 4"/>
          <p:cNvSpPr/>
          <p:nvPr/>
        </p:nvSpPr>
        <p:spPr>
          <a:xfrm rot="10800000">
            <a:off x="4352827" y="2680136"/>
            <a:ext cx="777766" cy="33633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ซ้าย 5"/>
          <p:cNvSpPr/>
          <p:nvPr/>
        </p:nvSpPr>
        <p:spPr>
          <a:xfrm>
            <a:off x="6623064" y="2848302"/>
            <a:ext cx="777766" cy="336331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43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sz="3600" b="1" dirty="0" smtClean="0"/>
              <a:t>เริ่มการบันทึก</a:t>
            </a:r>
            <a:br>
              <a:rPr lang="th-TH" sz="3600" b="1" dirty="0" smtClean="0"/>
            </a:br>
            <a:r>
              <a:rPr lang="th-TH" sz="3600" b="1" dirty="0" smtClean="0">
                <a:solidFill>
                  <a:srgbClr val="FF0000"/>
                </a:solidFill>
              </a:rPr>
              <a:t>หน้าถัดไป หรือ คลิกที่หน้าสไลด์ </a:t>
            </a:r>
            <a:r>
              <a:rPr lang="th-TH" sz="3600" b="1" dirty="0" smtClean="0"/>
              <a:t>/ </a:t>
            </a:r>
            <a:r>
              <a:rPr lang="th-TH" sz="3600" b="1" dirty="0" smtClean="0">
                <a:solidFill>
                  <a:srgbClr val="00B0F0"/>
                </a:solidFill>
              </a:rPr>
              <a:t>หยุดบันทึกชั่วคราว</a:t>
            </a:r>
            <a:r>
              <a:rPr lang="th-TH" sz="3600" b="1" dirty="0" smtClean="0"/>
              <a:t/>
            </a:r>
            <a:br>
              <a:rPr lang="th-TH" sz="3600" b="1" dirty="0" smtClean="0"/>
            </a:br>
            <a:r>
              <a:rPr lang="th-TH" sz="3600" b="1" dirty="0" smtClean="0"/>
              <a:t>กด </a:t>
            </a:r>
            <a:r>
              <a:rPr lang="en-US" sz="3600" b="1" dirty="0" smtClean="0"/>
              <a:t>Esc </a:t>
            </a:r>
            <a:r>
              <a:rPr lang="th-TH" sz="3600" b="1" dirty="0" smtClean="0"/>
              <a:t>เมื่อต้องการออกจากหน้าบันทึก</a:t>
            </a:r>
            <a:endParaRPr lang="th-TH" sz="3600" b="1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2255"/>
          <a:stretch/>
        </p:blipFill>
        <p:spPr>
          <a:xfrm>
            <a:off x="2795702" y="1690688"/>
            <a:ext cx="5013483" cy="4883730"/>
          </a:xfrm>
          <a:prstGeom prst="rect">
            <a:avLst/>
          </a:prstGeom>
        </p:spPr>
      </p:pic>
      <p:sp>
        <p:nvSpPr>
          <p:cNvPr id="5" name="ลูกศรขึ้น 4"/>
          <p:cNvSpPr/>
          <p:nvPr/>
        </p:nvSpPr>
        <p:spPr>
          <a:xfrm>
            <a:off x="2795702" y="1954924"/>
            <a:ext cx="388883" cy="620111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ขึ้น 5"/>
          <p:cNvSpPr/>
          <p:nvPr/>
        </p:nvSpPr>
        <p:spPr>
          <a:xfrm rot="5400000">
            <a:off x="2291205" y="1575074"/>
            <a:ext cx="388883" cy="62011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ลูกศรขึ้น 6"/>
          <p:cNvSpPr/>
          <p:nvPr/>
        </p:nvSpPr>
        <p:spPr>
          <a:xfrm rot="5400000">
            <a:off x="6321922" y="4680881"/>
            <a:ext cx="388883" cy="62011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33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2800" b="1" dirty="0" smtClean="0"/>
              <a:t>การบันทึกเป็นวีดีโอ</a:t>
            </a:r>
            <a:br>
              <a:rPr lang="th-TH" sz="2800" b="1" dirty="0" smtClean="0"/>
            </a:br>
            <a:r>
              <a:rPr lang="th-TH" sz="2800" b="1" dirty="0" smtClean="0"/>
              <a:t>1.ไฟล์ </a:t>
            </a:r>
            <a:r>
              <a:rPr lang="en-US" sz="2800" b="1" dirty="0" smtClean="0">
                <a:cs typeface="+mn-cs"/>
              </a:rPr>
              <a:t>(File)  </a:t>
            </a:r>
            <a:r>
              <a:rPr lang="th-TH" sz="2800" b="1" dirty="0" smtClean="0">
                <a:solidFill>
                  <a:srgbClr val="FF0000"/>
                </a:solidFill>
              </a:rPr>
              <a:t>2.ส่งออก</a:t>
            </a:r>
            <a:r>
              <a:rPr lang="th-TH" sz="2800" b="1" dirty="0" smtClean="0"/>
              <a:t>  </a:t>
            </a:r>
            <a:r>
              <a:rPr lang="th-TH" sz="2800" b="1" dirty="0" smtClean="0">
                <a:solidFill>
                  <a:srgbClr val="00B050"/>
                </a:solidFill>
              </a:rPr>
              <a:t>3.สร้างวีดีโอ</a:t>
            </a:r>
            <a:r>
              <a:rPr lang="th-TH" sz="2800" b="1" dirty="0" smtClean="0"/>
              <a:t>  </a:t>
            </a:r>
            <a:r>
              <a:rPr lang="th-TH" sz="2800" b="1" dirty="0" smtClean="0">
                <a:solidFill>
                  <a:srgbClr val="00B0F0"/>
                </a:solidFill>
              </a:rPr>
              <a:t>4.เลือกขนาดวีดีโอ</a:t>
            </a:r>
            <a:r>
              <a:rPr lang="th-TH" sz="2800" b="1" dirty="0" smtClean="0"/>
              <a:t>  </a:t>
            </a:r>
            <a:r>
              <a:rPr lang="th-TH" sz="2800" b="1" dirty="0" smtClean="0">
                <a:solidFill>
                  <a:srgbClr val="FF00FF"/>
                </a:solidFill>
              </a:rPr>
              <a:t>5.สร้างไฟล์วีดีโอ</a:t>
            </a:r>
            <a:endParaRPr lang="th-TH" sz="2800" b="1" dirty="0">
              <a:solidFill>
                <a:srgbClr val="FF00FF"/>
              </a:solidFill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658" b="38092"/>
          <a:stretch/>
        </p:blipFill>
        <p:spPr>
          <a:xfrm>
            <a:off x="1523951" y="1993790"/>
            <a:ext cx="8504572" cy="4333437"/>
          </a:xfrm>
          <a:prstGeom prst="rect">
            <a:avLst/>
          </a:prstGeom>
        </p:spPr>
      </p:pic>
      <p:sp>
        <p:nvSpPr>
          <p:cNvPr id="5" name="ลูกศรขวา 4"/>
          <p:cNvSpPr/>
          <p:nvPr/>
        </p:nvSpPr>
        <p:spPr>
          <a:xfrm>
            <a:off x="714654" y="4561490"/>
            <a:ext cx="809297" cy="3468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ลูกศรขวา 5"/>
          <p:cNvSpPr/>
          <p:nvPr/>
        </p:nvSpPr>
        <p:spPr>
          <a:xfrm>
            <a:off x="2002171" y="3389587"/>
            <a:ext cx="809297" cy="34684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ลูกศรขวา 6"/>
          <p:cNvSpPr/>
          <p:nvPr/>
        </p:nvSpPr>
        <p:spPr>
          <a:xfrm rot="10800000">
            <a:off x="9790337" y="3987087"/>
            <a:ext cx="809297" cy="34684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ลูกศรขวา 7"/>
          <p:cNvSpPr/>
          <p:nvPr/>
        </p:nvSpPr>
        <p:spPr>
          <a:xfrm rot="10800000">
            <a:off x="5896254" y="5043377"/>
            <a:ext cx="809297" cy="346842"/>
          </a:xfrm>
          <a:prstGeom prst="righ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006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600" b="1" dirty="0" smtClean="0"/>
              <a:t>เลือกไดร์ที่ต้องการบันทึก</a:t>
            </a:r>
            <a:endParaRPr lang="th-TH" sz="3600" b="1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0408" b="35349"/>
          <a:stretch/>
        </p:blipFill>
        <p:spPr>
          <a:xfrm>
            <a:off x="2047331" y="1690688"/>
            <a:ext cx="7884945" cy="481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z="6000" dirty="0" smtClean="0">
                <a:solidFill>
                  <a:srgbClr val="FF0000"/>
                </a:solidFill>
              </a:rPr>
              <a:t>หมายเหตุ </a:t>
            </a:r>
          </a:p>
          <a:p>
            <a:r>
              <a:rPr lang="th-TH" b="1" dirty="0" smtClean="0"/>
              <a:t>เมนู </a:t>
            </a:r>
            <a:r>
              <a:rPr lang="en-US" b="1" dirty="0" smtClean="0"/>
              <a:t>Power point </a:t>
            </a:r>
            <a:r>
              <a:rPr lang="th-TH" b="1" dirty="0" smtClean="0"/>
              <a:t>แต่ละเวอร์ชั่นอาจใกล้เคียงกัน</a:t>
            </a:r>
          </a:p>
          <a:p>
            <a:r>
              <a:rPr lang="en-US" b="1" dirty="0" err="1" smtClean="0"/>
              <a:t>Ms</a:t>
            </a:r>
            <a:r>
              <a:rPr lang="en-US" b="1" dirty="0" smtClean="0"/>
              <a:t> power point 2016</a:t>
            </a:r>
          </a:p>
          <a:p>
            <a:r>
              <a:rPr lang="th-TH" b="1" dirty="0" smtClean="0"/>
              <a:t>ไฟล์ที่ได้เป็น .</a:t>
            </a:r>
            <a:r>
              <a:rPr lang="en-US" b="1" dirty="0" smtClean="0"/>
              <a:t>mp4</a:t>
            </a:r>
          </a:p>
        </p:txBody>
      </p:sp>
    </p:spTree>
    <p:extLst>
      <p:ext uri="{BB962C8B-B14F-4D97-AF65-F5344CB8AC3E}">
        <p14:creationId xmlns:p14="http://schemas.microsoft.com/office/powerpoint/2010/main" val="304810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207</Words>
  <Application>Microsoft Office PowerPoint</Application>
  <PresentationFormat>แบบจอกว้าง</PresentationFormat>
  <Paragraphs>21</Paragraphs>
  <Slides>15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21" baseType="lpstr">
      <vt:lpstr>Angsana New</vt:lpstr>
      <vt:lpstr>Cordia New</vt:lpstr>
      <vt:lpstr>Arial</vt:lpstr>
      <vt:lpstr>Calibri Light</vt:lpstr>
      <vt:lpstr>Calibri</vt:lpstr>
      <vt:lpstr>ธีมของ Office</vt:lpstr>
      <vt:lpstr>1. ตัวอย่างการบันทึกวีดีโอ</vt:lpstr>
      <vt:lpstr>งานนำเสนอ PowerPoint</vt:lpstr>
      <vt:lpstr>เมื่อเราติดตั้งแล้วจะมีหน้าจอของ Mix ขึ้นมาตรงเมนูด้านบนนะครับ ถ้าหากเราจะเริ่มใช้งานก็ให้เราทำการกด Slide Recording </vt:lpstr>
      <vt:lpstr>จากนั้นให้เรากดปุ่มสีแดง Record ส่วนซ้ายมือก็เป็นหน้าจอของเราเองครับ สามารถปรับแต่งได้เลยอยากได้หน้าจอใหญ่หรือเล็ก หรือเต็มหน้า</vt:lpstr>
      <vt:lpstr>เมื่อเราทำการสอนเสร็จแล้วเราก็สามารถ สร้าง Video ร่วมกับ Power Point ได้แล้วครับ จากนั้นให้เราทำการ Export ไฟล์ออกมาในรูปแบบวีดีโอ แล้วเราก็ส่งให้นักเรียนหรือ Upload ลง Youtube Facebook ฯลฯ ได้เลยครับ</vt:lpstr>
      <vt:lpstr>2. ตัวอย่างการบันทึกวีดีโอ</vt:lpstr>
      <vt:lpstr>1. ไปที่ไฟล์ (File)  2.เลือก ตัวเลือก</vt:lpstr>
      <vt:lpstr>3.กำหนด Ribbon เอง 4.เลือกภาพเคลื่อนไหว                ***(ทำครั้งแรกครั้งเดียว)</vt:lpstr>
      <vt:lpstr>5.จะได้เมนูนำเสนอสไลด์ และเมนูเลือกการบันทึก</vt:lpstr>
      <vt:lpstr>เปิดไฟล์ งานของเราที่จัดทำขึ้นโดยใช้โปรแกรม Microsoft PowerPoint</vt:lpstr>
      <vt:lpstr>เลือกคำสั่งบันทึกการนำเสนอสไลด์ Record  from Current Slide คือ บันทึกจากสไลด์ปัจจุบัน Record  from Beginning คือ บันทึกจากสไลด์แรก</vt:lpstr>
      <vt:lpstr>เริ่มการบันทึก หน้าถัดไป หรือ คลิกที่หน้าสไลด์ / หยุดบันทึกชั่วคราว กด Esc เมื่อต้องการออกจากหน้าบันทึก</vt:lpstr>
      <vt:lpstr>การบันทึกเป็นวีดีโอ 1.ไฟล์ (File)  2.ส่งออก  3.สร้างวีดีโอ  4.เลือกขนาดวีดีโอ  5.สร้างไฟล์วีดีโอ</vt:lpstr>
      <vt:lpstr>เลือกไดร์ที่ต้องการบันทึก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ตัวอย่างการบันทึกวีดีโอ</dc:title>
  <dc:creator>Windows User</dc:creator>
  <cp:lastModifiedBy>Windows User</cp:lastModifiedBy>
  <cp:revision>15</cp:revision>
  <dcterms:created xsi:type="dcterms:W3CDTF">2020-12-14T03:51:24Z</dcterms:created>
  <dcterms:modified xsi:type="dcterms:W3CDTF">2020-12-14T08:58:34Z</dcterms:modified>
</cp:coreProperties>
</file>